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96" r:id="rId3"/>
    <p:sldId id="294" r:id="rId4"/>
    <p:sldId id="293" r:id="rId5"/>
    <p:sldId id="292" r:id="rId6"/>
    <p:sldId id="295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60" d="100"/>
          <a:sy n="60" d="100"/>
        </p:scale>
        <p:origin x="-869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16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kruhy chlapci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 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ročník</a:t>
            </a: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Libuše </a:t>
            </a:r>
            <a:r>
              <a:rPr lang="cs-CZ" sz="1200" dirty="0" err="1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V6G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25.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10. 2013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kruhy chlapc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524000"/>
            <a:ext cx="6096000" cy="4572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992651" y="736442"/>
            <a:ext cx="217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Sestava kruhy chlapci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779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36" y="281608"/>
            <a:ext cx="4863976" cy="324036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32" y="281608"/>
            <a:ext cx="4690368" cy="324036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2008"/>
            <a:ext cx="4846740" cy="352839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32" y="3882008"/>
            <a:ext cx="4673132" cy="3528392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4201816" y="3554204"/>
            <a:ext cx="182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Ze svisu komíhání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4431928" y="3089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9688512" y="3089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4431928" y="6906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688512" y="6906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04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608"/>
            <a:ext cx="4791968" cy="295232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048" y="281608"/>
            <a:ext cx="4647952" cy="295232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1424"/>
            <a:ext cx="4791968" cy="355696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048" y="3781424"/>
            <a:ext cx="4647952" cy="355696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623616" y="3303280"/>
            <a:ext cx="6576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 komíhání svis vznesmo – svis střemhlav – svis vznesmo překot vzad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359920" y="2801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832528" y="2801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10763" y="6906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832528" y="6906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435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08" y="257632"/>
            <a:ext cx="4608512" cy="288032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7992"/>
            <a:ext cx="4719960" cy="374441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040" y="3737992"/>
            <a:ext cx="4618360" cy="3744416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175024" y="3265294"/>
            <a:ext cx="389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Ze svisu vznesmo překotem vzad seskok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240240" y="2801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4287912" y="71223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9688512" y="71223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18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kruhy chlapc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524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7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4804</TotalTime>
  <Words>274</Words>
  <Application>Microsoft Office PowerPoint</Application>
  <PresentationFormat>Vlastní</PresentationFormat>
  <Paragraphs>53</Paragraphs>
  <Slides>7</Slides>
  <Notes>2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130</cp:revision>
  <dcterms:modified xsi:type="dcterms:W3CDTF">2014-06-10T12:41:09Z</dcterms:modified>
</cp:coreProperties>
</file>